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2" r:id="rId3"/>
    <p:sldId id="275" r:id="rId4"/>
    <p:sldId id="274" r:id="rId5"/>
    <p:sldId id="276" r:id="rId6"/>
    <p:sldId id="277" r:id="rId7"/>
    <p:sldId id="269" r:id="rId8"/>
    <p:sldId id="260" r:id="rId9"/>
    <p:sldId id="261" r:id="rId10"/>
    <p:sldId id="278" r:id="rId11"/>
    <p:sldId id="270" r:id="rId1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69" autoAdjust="0"/>
  </p:normalViewPr>
  <p:slideViewPr>
    <p:cSldViewPr>
      <p:cViewPr varScale="1">
        <p:scale>
          <a:sx n="76" d="100"/>
          <a:sy n="76" d="100"/>
        </p:scale>
        <p:origin x="-149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29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73B3F-56DE-4272-A4DB-9CE88D6ADA88}" type="datetimeFigureOut">
              <a:rPr lang="en-US" smtClean="0"/>
              <a:t>1/27/2013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2D571-A4DA-42A3-85F2-0671B7B65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722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sure to modify</a:t>
            </a:r>
            <a:r>
              <a:rPr lang="en-US" baseline="0" dirty="0" smtClean="0"/>
              <a:t> this for your own online meeting platform.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08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let the audience begin to run with this 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890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always how I end my presentation but I encourage questions throughout.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971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what I cover the</a:t>
            </a:r>
            <a:r>
              <a:rPr lang="en-US" baseline="0" dirty="0" smtClean="0"/>
              <a:t> first week to schedule </a:t>
            </a:r>
            <a:r>
              <a:rPr lang="en-US" baseline="0" dirty="0" smtClean="0"/>
              <a:t>online meetings </a:t>
            </a:r>
            <a:r>
              <a:rPr lang="en-US" baseline="0" dirty="0" smtClean="0"/>
              <a:t>for the quarter.  You may choose to pre-schedule.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223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overview</a:t>
            </a:r>
            <a:r>
              <a:rPr lang="en-US" baseline="0" dirty="0" smtClean="0"/>
              <a:t> as most students are on the third round of the online series.  Offer to stick around late to help new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238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find going over the rubric</a:t>
            </a:r>
            <a:r>
              <a:rPr lang="en-US" baseline="0" dirty="0" smtClean="0"/>
              <a:t> prevents questions later.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71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may not need this overview</a:t>
            </a:r>
            <a:r>
              <a:rPr lang="en-US" baseline="0" dirty="0" smtClean="0"/>
              <a:t> but it’s a good idea to remind students of the course structure.</a:t>
            </a:r>
          </a:p>
          <a:p>
            <a:r>
              <a:rPr lang="en-US" baseline="0" dirty="0" smtClean="0"/>
              <a:t>This slide is a backup because I actually share my computer screen with the class.   If that fails for some reason I can continue with the lesson.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167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Students may not need this overview</a:t>
            </a:r>
            <a:r>
              <a:rPr lang="en-US" baseline="0" dirty="0" smtClean="0"/>
              <a:t> but it’s a good idea to remind students of the course structure.</a:t>
            </a:r>
          </a:p>
          <a:p>
            <a:r>
              <a:rPr lang="en-US" baseline="0" dirty="0" smtClean="0"/>
              <a:t>This slide is a backup because I actually share my computer screen with the class.   If that fails for some reason I can continue with the lesson.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addition, I like to show them how to check there computer in </a:t>
            </a:r>
            <a:r>
              <a:rPr lang="en-US" baseline="0" dirty="0" err="1" smtClean="0"/>
              <a:t>CengageNow</a:t>
            </a:r>
            <a:r>
              <a:rPr lang="en-US" baseline="0" dirty="0" smtClean="0"/>
              <a:t>.  Select Tools and Run System Check.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39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your</a:t>
            </a:r>
            <a:r>
              <a:rPr lang="en-US" baseline="0" dirty="0" smtClean="0"/>
              <a:t> own thoughts here!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76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Now we begin the actual</a:t>
            </a:r>
            <a:r>
              <a:rPr lang="en-US" baseline="0" dirty="0" smtClean="0"/>
              <a:t> lesson for the week!</a:t>
            </a:r>
          </a:p>
          <a:p>
            <a:r>
              <a:rPr lang="en-US" baseline="0" dirty="0" smtClean="0"/>
              <a:t>I use the slides as more of a table of contents rather than a complete lecture.  I base my actual lecture on student questions, comments, book material, current events, etc.  I write on the slides as we progress through the lesson.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77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 I provide a verbal definition.</a:t>
            </a:r>
            <a:r>
              <a:rPr lang="en-US" baseline="0" dirty="0" smtClean="0"/>
              <a:t>  </a:t>
            </a:r>
            <a:r>
              <a:rPr lang="en-US" dirty="0" smtClean="0"/>
              <a:t>I provided an example of each.</a:t>
            </a:r>
            <a:r>
              <a:rPr lang="en-US" baseline="0" dirty="0" smtClean="0"/>
              <a:t>  I may base it on the weather, sports,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 – depends on my audience.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2D571-A4DA-42A3-85F2-0671B7B653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8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emf"/><Relationship Id="rId3" Type="http://schemas.openxmlformats.org/officeDocument/2006/relationships/customXml" Target="../ink/ink1.xml"/><Relationship Id="rId12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5.emf"/><Relationship Id="rId15" Type="http://schemas.openxmlformats.org/officeDocument/2006/relationships/image" Target="../media/image7.emf"/><Relationship Id="rId14" Type="http://schemas.openxmlformats.org/officeDocument/2006/relationships/customXml" Target="../ink/ink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914400" y="6858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ACCT 203   Class will begin at 8:30 PM.</a:t>
            </a:r>
          </a:p>
          <a:p>
            <a:r>
              <a:rPr lang="en-US" dirty="0" smtClean="0"/>
              <a:t>Make sure you audio is working.  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653764"/>
            <a:ext cx="6677025" cy="5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19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Is Ethics important in managerial accounting?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Why?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How do you know when you are faced with a ethical dilemma?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62352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685800"/>
            <a:ext cx="876299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Collaborate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Requirements </a:t>
            </a: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&amp; </a:t>
            </a:r>
            <a:endParaRPr lang="en-US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Doodle Pool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" y="3048001"/>
            <a:ext cx="7772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Must </a:t>
            </a:r>
            <a:r>
              <a:rPr lang="en-US" dirty="0" smtClean="0"/>
              <a:t>attend </a:t>
            </a:r>
            <a:r>
              <a:rPr lang="en-US" dirty="0" smtClean="0"/>
              <a:t>or view online </a:t>
            </a:r>
            <a:r>
              <a:rPr lang="en-US" dirty="0" smtClean="0"/>
              <a:t>sessions.</a:t>
            </a:r>
          </a:p>
          <a:p>
            <a:pPr marL="285750" indent="-285750">
              <a:buFont typeface="Wingdings" pitchFamily="2" charset="2"/>
              <a:buChar char="v"/>
            </a:pPr>
            <a:endParaRPr lang="en-US" dirty="0" smtClean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If you view the recorded sessions you MUST send me an e-mail via Angel.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4525329"/>
            <a:ext cx="510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We </a:t>
            </a:r>
            <a:r>
              <a:rPr lang="en-US" dirty="0" smtClean="0"/>
              <a:t>will meet every week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Switch off days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 smtClean="0"/>
              <a:t>Depends on Doodle Pool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78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6690" y="152400"/>
            <a:ext cx="73853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Use Collaborate</a:t>
            </a:r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313" y="2133600"/>
            <a:ext cx="318135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488" y="2915383"/>
            <a:ext cx="3429000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506" y="4267200"/>
            <a:ext cx="32861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08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-228600"/>
            <a:ext cx="8686800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Discussion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Board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Grading </a:t>
            </a:r>
            <a:r>
              <a:rPr lang="en-US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Rubric</a:t>
            </a:r>
          </a:p>
          <a:p>
            <a:pPr algn="ctr"/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752599"/>
            <a:ext cx="813435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1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23279" y="152400"/>
            <a:ext cx="705218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Guide to Angel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524000"/>
            <a:ext cx="5943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Course </a:t>
            </a:r>
            <a:r>
              <a:rPr lang="en-US" dirty="0" smtClean="0"/>
              <a:t>Home Page</a:t>
            </a:r>
          </a:p>
          <a:p>
            <a:endParaRPr lang="en-US" dirty="0"/>
          </a:p>
          <a:p>
            <a:r>
              <a:rPr lang="en-US" dirty="0" smtClean="0"/>
              <a:t>Lessons	</a:t>
            </a:r>
          </a:p>
          <a:p>
            <a:r>
              <a:rPr lang="en-US" dirty="0"/>
              <a:t>	</a:t>
            </a:r>
            <a:r>
              <a:rPr lang="en-US" dirty="0" smtClean="0"/>
              <a:t>Course Content</a:t>
            </a:r>
          </a:p>
          <a:p>
            <a:r>
              <a:rPr lang="en-US" dirty="0"/>
              <a:t>	</a:t>
            </a:r>
            <a:r>
              <a:rPr lang="en-US" dirty="0" smtClean="0"/>
              <a:t>Ask You Instructor</a:t>
            </a:r>
          </a:p>
          <a:p>
            <a:r>
              <a:rPr lang="en-US" dirty="0"/>
              <a:t>	</a:t>
            </a:r>
            <a:r>
              <a:rPr lang="en-US" dirty="0" smtClean="0"/>
              <a:t>Classroom Chatter</a:t>
            </a:r>
          </a:p>
          <a:p>
            <a:r>
              <a:rPr lang="en-US" dirty="0"/>
              <a:t>	</a:t>
            </a:r>
            <a:r>
              <a:rPr lang="en-US" dirty="0" smtClean="0"/>
              <a:t>Weekly Folder</a:t>
            </a:r>
          </a:p>
          <a:p>
            <a:r>
              <a:rPr lang="en-US" dirty="0"/>
              <a:t>	</a:t>
            </a:r>
            <a:r>
              <a:rPr lang="en-US" dirty="0" smtClean="0"/>
              <a:t>	Weekly Schedule</a:t>
            </a:r>
          </a:p>
          <a:p>
            <a:r>
              <a:rPr lang="en-US" dirty="0"/>
              <a:t>	</a:t>
            </a:r>
            <a:r>
              <a:rPr lang="en-US" dirty="0" smtClean="0"/>
              <a:t>	Reading / Lecture</a:t>
            </a:r>
          </a:p>
          <a:p>
            <a:r>
              <a:rPr lang="en-US" dirty="0"/>
              <a:t>	</a:t>
            </a:r>
            <a:r>
              <a:rPr lang="en-US" dirty="0" smtClean="0"/>
              <a:t>	Case Problem</a:t>
            </a:r>
            <a:endParaRPr lang="en-US" dirty="0"/>
          </a:p>
          <a:p>
            <a:r>
              <a:rPr lang="en-US" dirty="0" smtClean="0"/>
              <a:t>		Discussion Boards</a:t>
            </a:r>
          </a:p>
          <a:p>
            <a:r>
              <a:rPr lang="en-US" dirty="0"/>
              <a:t>	</a:t>
            </a:r>
            <a:r>
              <a:rPr lang="en-US" dirty="0" smtClean="0"/>
              <a:t>	Exam Info</a:t>
            </a:r>
          </a:p>
          <a:p>
            <a:r>
              <a:rPr lang="en-US" dirty="0"/>
              <a:t>	</a:t>
            </a:r>
            <a:r>
              <a:rPr lang="en-US" dirty="0" smtClean="0"/>
              <a:t>	Exam	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9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5878" y="152400"/>
            <a:ext cx="86869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to Guide </a:t>
            </a:r>
            <a:r>
              <a:rPr lang="en-US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Cengage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Now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2133600"/>
            <a:ext cx="5943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Tools</a:t>
            </a:r>
          </a:p>
          <a:p>
            <a:endParaRPr lang="en-US" dirty="0"/>
          </a:p>
          <a:p>
            <a:r>
              <a:rPr lang="en-US" dirty="0" smtClean="0"/>
              <a:t>E-Book</a:t>
            </a:r>
          </a:p>
          <a:p>
            <a:endParaRPr lang="en-US" dirty="0"/>
          </a:p>
          <a:p>
            <a:r>
              <a:rPr lang="en-US" dirty="0" smtClean="0"/>
              <a:t>Study Tools</a:t>
            </a:r>
          </a:p>
          <a:p>
            <a:endParaRPr lang="en-US" dirty="0"/>
          </a:p>
          <a:p>
            <a:r>
              <a:rPr lang="en-US" dirty="0" smtClean="0"/>
              <a:t>Homework</a:t>
            </a:r>
          </a:p>
          <a:p>
            <a:endParaRPr lang="en-US" dirty="0"/>
          </a:p>
          <a:p>
            <a:r>
              <a:rPr lang="en-US" dirty="0" smtClean="0"/>
              <a:t>Tech Support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83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Use the study </a:t>
            </a:r>
            <a:r>
              <a:rPr lang="en-US" dirty="0" smtClean="0"/>
              <a:t>tools</a:t>
            </a:r>
          </a:p>
          <a:p>
            <a:endParaRPr lang="en-US" dirty="0" smtClean="0"/>
          </a:p>
          <a:p>
            <a:r>
              <a:rPr lang="en-US" dirty="0" smtClean="0"/>
              <a:t>Walk yourself through</a:t>
            </a:r>
          </a:p>
          <a:p>
            <a:pPr marL="457200" lvl="2"/>
            <a:r>
              <a:rPr lang="en-US" dirty="0"/>
              <a:t>the review </a:t>
            </a:r>
            <a:r>
              <a:rPr lang="en-US" dirty="0" smtClean="0"/>
              <a:t>problems</a:t>
            </a:r>
          </a:p>
          <a:p>
            <a:pPr marL="457200" lvl="2"/>
            <a:endParaRPr lang="en-US" dirty="0"/>
          </a:p>
          <a:p>
            <a:r>
              <a:rPr lang="en-US" dirty="0" smtClean="0"/>
              <a:t>Work on ACCT daily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 </a:t>
            </a:r>
            <a:r>
              <a:rPr lang="en-US" dirty="0" smtClean="0"/>
              <a:t>active</a:t>
            </a:r>
          </a:p>
          <a:p>
            <a:endParaRPr lang="en-US" dirty="0" smtClean="0"/>
          </a:p>
          <a:p>
            <a:r>
              <a:rPr lang="en-US" dirty="0" smtClean="0"/>
              <a:t>Ask Questions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dirty="0" smtClean="0"/>
              <a:t>Attend </a:t>
            </a:r>
            <a:r>
              <a:rPr lang="en-US" dirty="0" smtClean="0"/>
              <a:t>Collaborate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09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/>
              <a:t>Managerial </a:t>
            </a:r>
            <a:r>
              <a:rPr lang="en-US" sz="3100" dirty="0" err="1" smtClean="0"/>
              <a:t>vs</a:t>
            </a:r>
            <a:r>
              <a:rPr lang="en-US" sz="3100" dirty="0" smtClean="0"/>
              <a:t> Financial Accounting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What are some differences / similarities?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331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What kind of cost do we need to consider when making decisions?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2057400"/>
            <a:ext cx="2971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Relevant Costs: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Sunk Costs: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Opportunity Costs: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540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261</TotalTime>
  <Words>476</Words>
  <Application>Microsoft Office PowerPoint</Application>
  <PresentationFormat>On-screen Show (4:3)</PresentationFormat>
  <Paragraphs>98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Advise:</vt:lpstr>
      <vt:lpstr>Managerial vs Financial Accounting  What are some differences / similarities? </vt:lpstr>
      <vt:lpstr>What kind of cost do we need to consider when making decisions? </vt:lpstr>
      <vt:lpstr>Is Ethics important in managerial accounting?  Why?    How do you know when you are faced with a ethical dilemma?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12</cp:revision>
  <cp:lastPrinted>2011-06-29T23:59:49Z</cp:lastPrinted>
  <dcterms:created xsi:type="dcterms:W3CDTF">2011-01-12T02:54:36Z</dcterms:created>
  <dcterms:modified xsi:type="dcterms:W3CDTF">2013-01-27T17:46:04Z</dcterms:modified>
</cp:coreProperties>
</file>