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71" r:id="rId4"/>
    <p:sldId id="282" r:id="rId5"/>
    <p:sldId id="278" r:id="rId6"/>
    <p:sldId id="284" r:id="rId7"/>
    <p:sldId id="283" r:id="rId8"/>
    <p:sldId id="270" r:id="rId9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0C0B926-50D1-446F-BE15-C104286BAB9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886DB0CB-64FF-48B7-9F10-EBC54E572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2:59:59.6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6540,'0'0'5643,"0"0"-321,0 43-3975,0-6 63,0 38-319,0 6-1,0-7-449,0 7 64,0-7-448,0 1 63,0 6-191,0-44 127,0-37-641,0 37 129,0-37-1668,0 0 0,0 0-4424,0-37-385,0 37 1539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0.869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10965,'0'37'6925,"0"-37"-513,0 37-5963,0 0-64,0 44-449,0-44 0,0 1-1091,0-1 65,0-37-5322,0 0-577,0 0 640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7.8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78-1 12247,'0'0'8208,"0"0"-385,0 0-6477,0 0 65,0 0-834,0 0 0,-39 0-320,39 0 64,0 0-321,-39 0 0,39 0 0,0 0 0,0 0 0,0 0 0,39 0-1860,-39 0 0,0 0-6476,0 0-577,0 0 1475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0CD1F-1E78-49D6-B2C0-36C77926C93F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188"/>
            <a:ext cx="5564188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BF917-AEAB-4D55-A9D3-4BE97325E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13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Benefits and Drawbacks…explain</a:t>
            </a:r>
            <a:r>
              <a:rPr lang="en-US" baseline="0" dirty="0" smtClean="0"/>
              <a:t> the trends tend to sway.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BF917-AEAB-4D55-A9D3-4BE97325EF6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89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Only hold someone responsible:</a:t>
            </a:r>
            <a:r>
              <a:rPr lang="en-US" baseline="0" dirty="0" smtClean="0"/>
              <a:t> reward / punish: on what they have control over.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BF917-AEAB-4D55-A9D3-4BE97325EF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00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the different centers</a:t>
            </a:r>
            <a:r>
              <a:rPr lang="en-US" baseline="0" dirty="0" smtClean="0"/>
              <a:t> and provide examples.  Go into greater detail on next two slides for profit and investment.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BF917-AEAB-4D55-A9D3-4BE97325EF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5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</a:t>
            </a:r>
            <a:r>
              <a:rPr lang="en-US" baseline="0" dirty="0" smtClean="0"/>
              <a:t> – use a current example.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BF917-AEAB-4D55-A9D3-4BE97325EF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08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BF917-AEAB-4D55-A9D3-4BE97325EF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08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ROI = Net OI/ Sales x Sales / </a:t>
            </a:r>
            <a:r>
              <a:rPr lang="en-US" dirty="0" err="1" smtClean="0"/>
              <a:t>Avg</a:t>
            </a:r>
            <a:r>
              <a:rPr lang="en-US" dirty="0" smtClean="0"/>
              <a:t> operating assets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BF917-AEAB-4D55-A9D3-4BE97325EF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08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.xml"/><Relationship Id="rId12" Type="http://schemas.openxmlformats.org/officeDocument/2006/relationships/image" Target="../media/image6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11" Type="http://schemas.openxmlformats.org/officeDocument/2006/relationships/customXml" Target="../ink/ink2.xml"/><Relationship Id="rId10" Type="http://schemas.openxmlformats.org/officeDocument/2006/relationships/image" Target="../media/image5.emf"/><Relationship Id="rId1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914400" y="6858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to ACCT 203   Class will begin at 8:00 PM.</a:t>
            </a:r>
          </a:p>
          <a:p>
            <a:endParaRPr lang="en-US" dirty="0" smtClean="0"/>
          </a:p>
          <a:p>
            <a:r>
              <a:rPr lang="en-US" dirty="0" smtClean="0"/>
              <a:t>Make sure you audio is working.  </a:t>
            </a:r>
          </a:p>
          <a:p>
            <a:endParaRPr lang="en-US" dirty="0"/>
          </a:p>
          <a:p>
            <a:r>
              <a:rPr lang="en-US" dirty="0" smtClean="0"/>
              <a:t>Select tools, Audio, Audio Set Up Wizard, and follow the prompts.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73" name="Ink 1072"/>
              <p14:cNvContentPartPr/>
              <p14:nvPr/>
            </p14:nvContentPartPr>
            <p14:xfrm>
              <a:off x="4896404" y="2762007"/>
              <a:ext cx="0" cy="256320"/>
            </p14:xfrm>
          </p:contentPart>
        </mc:Choice>
        <mc:Fallback xmlns="">
          <p:pic>
            <p:nvPicPr>
              <p:cNvPr id="1073" name="Ink 107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0" y="0"/>
                <a:ext cx="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95" name="Ink 1094"/>
              <p14:cNvContentPartPr/>
              <p14:nvPr/>
            </p14:nvContentPartPr>
            <p14:xfrm>
              <a:off x="6395804" y="3512967"/>
              <a:ext cx="0" cy="109800"/>
            </p14:xfrm>
          </p:contentPart>
        </mc:Choice>
        <mc:Fallback xmlns="">
          <p:pic>
            <p:nvPicPr>
              <p:cNvPr id="1095" name="Ink 109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0" y="0"/>
                <a:ext cx="0" cy="10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106" name="Ink 1105"/>
              <p14:cNvContentPartPr/>
              <p14:nvPr/>
            </p14:nvContentPartPr>
            <p14:xfrm>
              <a:off x="5452604" y="4192647"/>
              <a:ext cx="28440" cy="0"/>
            </p14:xfrm>
          </p:contentPart>
        </mc:Choice>
        <mc:Fallback xmlns="">
          <p:pic>
            <p:nvPicPr>
              <p:cNvPr id="1106" name="Ink 110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0" y="0"/>
                <a:ext cx="28440" cy="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0876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24936"/>
          </a:xfrm>
        </p:spPr>
        <p:txBody>
          <a:bodyPr>
            <a:noAutofit/>
          </a:bodyPr>
          <a:lstStyle/>
          <a:p>
            <a:r>
              <a:rPr lang="en-US" sz="3600" dirty="0" smtClean="0"/>
              <a:t>Decentralization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313432"/>
            <a:ext cx="4038600" cy="3493008"/>
          </a:xfrm>
        </p:spPr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267200" y="2313431"/>
            <a:ext cx="4114800" cy="3493008"/>
          </a:xfrm>
        </p:spPr>
        <p:txBody>
          <a:bodyPr/>
          <a:lstStyle/>
          <a:p>
            <a:pPr marL="6858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35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Responsibility Accounting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96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23622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Centers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1676400"/>
            <a:ext cx="3886200" cy="17526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Cost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8"/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953000" y="1676400"/>
            <a:ext cx="3429000" cy="1752600"/>
          </a:xfrm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dirty="0" smtClean="0"/>
              <a:t>Revenue</a:t>
            </a:r>
          </a:p>
          <a:p>
            <a:pPr lvl="1"/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18584" y="4127446"/>
            <a:ext cx="3733800" cy="223445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114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Profit</a:t>
            </a:r>
          </a:p>
          <a:p>
            <a:pPr marL="114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n-US" sz="2400" dirty="0">
              <a:solidFill>
                <a:schemeClr val="tx2"/>
              </a:solidFill>
            </a:endParaRPr>
          </a:p>
          <a:p>
            <a:pPr marL="114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114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114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n-US" sz="2400" dirty="0" smtClean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76800" y="4136679"/>
            <a:ext cx="3581400" cy="223445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Investment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n-US" sz="2400" dirty="0">
              <a:solidFill>
                <a:schemeClr val="tx2"/>
              </a:solidFill>
            </a:endParaRP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n-US" sz="2400" dirty="0" smtClean="0">
              <a:solidFill>
                <a:schemeClr val="tx2"/>
              </a:solidFill>
            </a:endParaRPr>
          </a:p>
          <a:p>
            <a:pPr marL="68580"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sz="2400" dirty="0" smtClean="0">
                <a:solidFill>
                  <a:schemeClr val="tx2"/>
                </a:solidFill>
              </a:rPr>
              <a:t> 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25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Segment financial statements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308629"/>
          </a:xfrm>
        </p:spPr>
        <p:txBody>
          <a:bodyPr/>
          <a:lstStyle/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79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ROI – Return on Investment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308629"/>
          </a:xfrm>
        </p:spPr>
        <p:txBody>
          <a:bodyPr/>
          <a:lstStyle/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070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Formula’s  - Overhead Variance's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524000"/>
            <a:ext cx="6777317" cy="4308629"/>
          </a:xfrm>
        </p:spPr>
        <p:txBody>
          <a:bodyPr/>
          <a:lstStyle/>
          <a:p>
            <a:pPr marL="68580" indent="0" algn="ctr">
              <a:buNone/>
            </a:pPr>
            <a:r>
              <a:rPr lang="en-US" dirty="0" smtClean="0"/>
              <a:t>TWO PARTS</a:t>
            </a:r>
          </a:p>
          <a:p>
            <a:pPr marL="68580" indent="0" algn="ctr">
              <a:buNone/>
            </a:pPr>
            <a:r>
              <a:rPr lang="en-US" dirty="0" smtClean="0"/>
              <a:t>Margin x Turnover</a:t>
            </a: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Margin: Net Operating Income / Sales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 smtClean="0"/>
              <a:t>Asset Turnover:  Sales / </a:t>
            </a:r>
            <a:r>
              <a:rPr lang="en-US" dirty="0" err="1" smtClean="0"/>
              <a:t>Avg</a:t>
            </a:r>
            <a:r>
              <a:rPr lang="en-US" dirty="0" smtClean="0"/>
              <a:t> operating Assets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66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AppData\Local\Microsoft\Windows\Temporary Internet Files\Content.IE5\IR9JQ1K0\MC9001108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243" y="595731"/>
            <a:ext cx="5709514" cy="566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03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385</TotalTime>
  <Words>146</Words>
  <Application>Microsoft Office PowerPoint</Application>
  <PresentationFormat>On-screen Show (4:3)</PresentationFormat>
  <Paragraphs>44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PowerPoint Presentation</vt:lpstr>
      <vt:lpstr>Decentralization</vt:lpstr>
      <vt:lpstr>Responsibility Accounting</vt:lpstr>
      <vt:lpstr>Centers</vt:lpstr>
      <vt:lpstr>Segment financial statements</vt:lpstr>
      <vt:lpstr>ROI – Return on Investment</vt:lpstr>
      <vt:lpstr>Formula’s  - Overhead Variance's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Windows User</cp:lastModifiedBy>
  <cp:revision>25</cp:revision>
  <cp:lastPrinted>2011-07-07T02:56:10Z</cp:lastPrinted>
  <dcterms:created xsi:type="dcterms:W3CDTF">2011-01-12T02:54:36Z</dcterms:created>
  <dcterms:modified xsi:type="dcterms:W3CDTF">2013-02-18T20:29:44Z</dcterms:modified>
</cp:coreProperties>
</file>